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60" r:id="rId7"/>
    <p:sldId id="261" r:id="rId8"/>
    <p:sldId id="262" r:id="rId9"/>
    <p:sldId id="263" r:id="rId10"/>
    <p:sldId id="259" r:id="rId11"/>
    <p:sldId id="264" r:id="rId12"/>
    <p:sldId id="266" r:id="rId13"/>
    <p:sldId id="265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33F9-C465-4546-8817-09A19538F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63B5C-5BDF-4D85-AC1D-3EA3677EF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A56C-98B0-4222-8512-FAAAF4DA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1E19-1539-4BAC-9B3E-31DBBF4C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1D4EC-5390-4056-9266-EB2DDBB5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2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2780-2F57-43F8-B800-B836550F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E2EE8-FFF2-4BA2-AF13-6120425F7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1198D-FE32-4585-9FE0-F1C33727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06980-26E0-47DE-B49B-4C5260CF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4DCED-0BE5-4497-B772-081DC162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0905F-5BC4-4052-8F33-8B5F3EBFE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6D68A-14C6-4302-8E77-B8521F321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C17C-C3AC-44B8-8A98-6DC51909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2354-CA3E-4125-A963-699F67ED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B6FBE-EA1B-494B-9622-9CC21B23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5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8977-5CDE-41E1-BF97-5156D44D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E295-7ED9-4CB7-B0B8-246272F0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0FED-3DBB-45AA-B91C-3C3EE48FE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01094-E3E6-4234-A9FA-FF71EA92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BF0F-6495-45E3-A234-AE92D56A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3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559C-D7D2-408D-BFD0-5A5309C4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8499-B0AF-4D34-B480-48319A8E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9D2F-A145-4699-9F4A-96CBFB94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3D68F-4BA0-4DC2-A156-700E287E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CDC97-9581-4F0F-9CEC-F5BE1727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5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F898-FC12-488C-9AAF-3249D1844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BDB77-7E05-4D6A-8FBF-184CE01DA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BA5EC-EDC2-447A-8D1E-86C917077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02FE3-B9E1-4E77-96ED-77E8AB5E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66E35-846A-44FA-AF87-A98420BA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7FC79-93D7-4269-991E-A63E56B7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1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8FAC-268C-4ACD-B474-9F7C26F7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F0B0-85B3-48F1-95A4-BBF45216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08C7D-4854-4569-89A1-7280E7C4C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D4F3-B6D3-430A-8157-F8F8E9266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8B065-B5EA-4FC2-B031-7E9A86281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91416-E7E7-4B1D-A8E1-E1661FE1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95F9A-7E87-44C8-95B4-70EB2A9F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9F93F-8052-442D-B218-B30B5E83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6E64-920F-42EB-BF63-5FDB2C8E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587-E8DB-4EA4-A3C2-27CE16F7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BC3ED-C603-4058-B319-CCC44610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7514C-C64E-4499-ADEB-C5370284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6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84F04-43AE-4E4B-BCAF-86E3A9EA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51FE4-8055-4CDB-86C0-3BFF473B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C57E2-EB77-43E6-BEA5-0E16DFC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6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F02E-6DBF-495B-A443-41FAB09D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16487-0CA7-4751-A77D-0857CEEDF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16515-96F7-49DD-86A3-71CF99BE2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CA8B9-F568-46EF-9412-9BF6DE9C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52E91-9FA9-4AC0-978F-FEE41DF7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943BB-39FF-41B9-BF42-8495C986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CFD-F29D-4C5E-B84E-A2FC5EC1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97CB4-9E07-4BE0-9873-0A662878D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9D0A4-DDD0-49B6-A390-1F0A47B88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DFD0C-C994-428A-9631-A247B9AE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43273-7B73-4213-B710-C09B5997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9BFB9-6045-43A8-9E5F-B450060D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5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DDD08-6C5B-4026-A765-A1A74F2C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563F2-FB9E-4DB7-9517-5D656DDB1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639E2-DC3E-462A-95BF-A90C7262A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D6D2-40F0-417C-911C-35CC5EA8AD9F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89B07-5785-4F0F-8CEE-D937FD850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24131-613F-4B92-B12B-47AD35B63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924A-32B7-46E4-8299-7787C8441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978F4-436D-4515-B77C-97A3E5494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9" t="29275" r="35027" b="43044"/>
          <a:stretch/>
        </p:blipFill>
        <p:spPr>
          <a:xfrm>
            <a:off x="228599" y="149087"/>
            <a:ext cx="6490253" cy="18983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48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3B8242-2BA1-4A69-A2CA-0C904B21A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507" r="1196" b="6232"/>
          <a:stretch/>
        </p:blipFill>
        <p:spPr>
          <a:xfrm>
            <a:off x="168966" y="168965"/>
            <a:ext cx="4711148" cy="47111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1E59C0-4E4F-4FA3-94EF-CB0D06614FAC}"/>
              </a:ext>
            </a:extLst>
          </p:cNvPr>
          <p:cNvSpPr/>
          <p:nvPr/>
        </p:nvSpPr>
        <p:spPr>
          <a:xfrm>
            <a:off x="248478" y="627935"/>
            <a:ext cx="1133727" cy="1970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DAF29-B98C-4950-BB90-20D05EBC231F}"/>
              </a:ext>
            </a:extLst>
          </p:cNvPr>
          <p:cNvSpPr/>
          <p:nvPr/>
        </p:nvSpPr>
        <p:spPr>
          <a:xfrm>
            <a:off x="248478" y="2655517"/>
            <a:ext cx="636105" cy="2665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FA7C7D-176E-4CC7-AFA4-B58B1763F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9" t="15217" r="1385" b="6377"/>
          <a:stretch/>
        </p:blipFill>
        <p:spPr>
          <a:xfrm>
            <a:off x="4959626" y="168966"/>
            <a:ext cx="4708245" cy="4711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BCFD7A-8395-4579-98D5-16A98FFA571A}"/>
              </a:ext>
            </a:extLst>
          </p:cNvPr>
          <p:cNvSpPr/>
          <p:nvPr/>
        </p:nvSpPr>
        <p:spPr>
          <a:xfrm>
            <a:off x="5059018" y="1621848"/>
            <a:ext cx="1133727" cy="1970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B56D6F-A46D-4FA0-863C-B025330F1057}"/>
              </a:ext>
            </a:extLst>
          </p:cNvPr>
          <p:cNvSpPr/>
          <p:nvPr/>
        </p:nvSpPr>
        <p:spPr>
          <a:xfrm>
            <a:off x="5069624" y="4645113"/>
            <a:ext cx="615559" cy="1970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9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B93F7-50F9-4CF8-8D6A-8C0E958BB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5073" r="7473" b="7825"/>
          <a:stretch/>
        </p:blipFill>
        <p:spPr>
          <a:xfrm>
            <a:off x="159026" y="188844"/>
            <a:ext cx="9342783" cy="44102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EFB0D7-FC81-470B-A67A-8279D4EB2FA7}"/>
              </a:ext>
            </a:extLst>
          </p:cNvPr>
          <p:cNvSpPr/>
          <p:nvPr/>
        </p:nvSpPr>
        <p:spPr>
          <a:xfrm>
            <a:off x="5347253" y="2186610"/>
            <a:ext cx="387625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68C95C-F3C8-4AF2-8AEE-A0CF2593C6AD}"/>
              </a:ext>
            </a:extLst>
          </p:cNvPr>
          <p:cNvSpPr/>
          <p:nvPr/>
        </p:nvSpPr>
        <p:spPr>
          <a:xfrm>
            <a:off x="569845" y="1734380"/>
            <a:ext cx="1089990" cy="2534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394A6-7820-4612-A757-A102A95659C5}"/>
              </a:ext>
            </a:extLst>
          </p:cNvPr>
          <p:cNvSpPr/>
          <p:nvPr/>
        </p:nvSpPr>
        <p:spPr>
          <a:xfrm>
            <a:off x="4277140" y="679175"/>
            <a:ext cx="533399" cy="2451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A197F-7F25-465B-AEC1-171AC396390E}"/>
              </a:ext>
            </a:extLst>
          </p:cNvPr>
          <p:cNvSpPr/>
          <p:nvPr/>
        </p:nvSpPr>
        <p:spPr>
          <a:xfrm>
            <a:off x="7726019" y="679175"/>
            <a:ext cx="612911" cy="2451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17633A-6733-4705-9990-55D512BE6985}"/>
              </a:ext>
            </a:extLst>
          </p:cNvPr>
          <p:cNvSpPr/>
          <p:nvPr/>
        </p:nvSpPr>
        <p:spPr>
          <a:xfrm>
            <a:off x="4359137" y="265044"/>
            <a:ext cx="369403" cy="3379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B34354-C81E-48B9-9753-4174E2851667}"/>
              </a:ext>
            </a:extLst>
          </p:cNvPr>
          <p:cNvSpPr/>
          <p:nvPr/>
        </p:nvSpPr>
        <p:spPr>
          <a:xfrm>
            <a:off x="7847772" y="265044"/>
            <a:ext cx="369403" cy="3379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5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AEFDA-BCE3-4FBE-9C50-824882AD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638" r="2744" b="9275"/>
          <a:stretch/>
        </p:blipFill>
        <p:spPr>
          <a:xfrm>
            <a:off x="132521" y="119269"/>
            <a:ext cx="9717157" cy="43014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7DB60B-58B9-4F45-9B23-AAE32CBC33E8}"/>
              </a:ext>
            </a:extLst>
          </p:cNvPr>
          <p:cNvSpPr/>
          <p:nvPr/>
        </p:nvSpPr>
        <p:spPr>
          <a:xfrm>
            <a:off x="8627162" y="3046348"/>
            <a:ext cx="646047" cy="2932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605D-F776-4608-BAEF-665D45E296E2}"/>
              </a:ext>
            </a:extLst>
          </p:cNvPr>
          <p:cNvSpPr/>
          <p:nvPr/>
        </p:nvSpPr>
        <p:spPr>
          <a:xfrm>
            <a:off x="7116415" y="2489757"/>
            <a:ext cx="288238" cy="2534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B45CE-4A88-4104-A8B2-0D0F2DEB08EF}"/>
              </a:ext>
            </a:extLst>
          </p:cNvPr>
          <p:cNvSpPr/>
          <p:nvPr/>
        </p:nvSpPr>
        <p:spPr>
          <a:xfrm>
            <a:off x="5466520" y="3056285"/>
            <a:ext cx="437324" cy="3727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00839-6262-4C67-99A5-78AEA05E2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15942" r="29973" b="45507"/>
          <a:stretch/>
        </p:blipFill>
        <p:spPr>
          <a:xfrm>
            <a:off x="4224127" y="3569812"/>
            <a:ext cx="3965713" cy="2643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183FAC-B476-47EE-A76F-10157612CD56}"/>
              </a:ext>
            </a:extLst>
          </p:cNvPr>
          <p:cNvSpPr/>
          <p:nvPr/>
        </p:nvSpPr>
        <p:spPr>
          <a:xfrm>
            <a:off x="5802794" y="5950238"/>
            <a:ext cx="607946" cy="2219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DF539-6025-4E26-A871-35ECA4468B63}"/>
              </a:ext>
            </a:extLst>
          </p:cNvPr>
          <p:cNvSpPr/>
          <p:nvPr/>
        </p:nvSpPr>
        <p:spPr>
          <a:xfrm>
            <a:off x="122582" y="109330"/>
            <a:ext cx="9727096" cy="6114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32CA3-AD5F-4BCE-96F3-83A67F015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19131" r="35842" b="6232"/>
          <a:stretch/>
        </p:blipFill>
        <p:spPr>
          <a:xfrm>
            <a:off x="218660" y="178907"/>
            <a:ext cx="7712766" cy="51186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F01D72-B18A-4A97-82F7-A7C9E297A145}"/>
              </a:ext>
            </a:extLst>
          </p:cNvPr>
          <p:cNvSpPr/>
          <p:nvPr/>
        </p:nvSpPr>
        <p:spPr>
          <a:xfrm>
            <a:off x="218659" y="3414095"/>
            <a:ext cx="1908313" cy="2832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108C7-EC3F-444F-BDB6-17A3B40CDAEF}"/>
              </a:ext>
            </a:extLst>
          </p:cNvPr>
          <p:cNvSpPr/>
          <p:nvPr/>
        </p:nvSpPr>
        <p:spPr>
          <a:xfrm>
            <a:off x="2736572" y="2758112"/>
            <a:ext cx="4856923" cy="21369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44ADC-75AE-49DB-96D3-DF8301F91E48}"/>
              </a:ext>
            </a:extLst>
          </p:cNvPr>
          <p:cNvSpPr/>
          <p:nvPr/>
        </p:nvSpPr>
        <p:spPr>
          <a:xfrm>
            <a:off x="2657059" y="713964"/>
            <a:ext cx="583097" cy="2898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6208E-5020-4539-88CB-B26500163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6" t="23914" r="2256" b="24783"/>
          <a:stretch/>
        </p:blipFill>
        <p:spPr>
          <a:xfrm>
            <a:off x="139147" y="168966"/>
            <a:ext cx="6917635" cy="3518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5A68E0-831D-4AE4-97F5-BAF06AC877BA}"/>
              </a:ext>
            </a:extLst>
          </p:cNvPr>
          <p:cNvSpPr/>
          <p:nvPr/>
        </p:nvSpPr>
        <p:spPr>
          <a:xfrm>
            <a:off x="2902224" y="168966"/>
            <a:ext cx="695741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280F9-F95A-482F-9C52-09F6BF882B6A}"/>
              </a:ext>
            </a:extLst>
          </p:cNvPr>
          <p:cNvSpPr/>
          <p:nvPr/>
        </p:nvSpPr>
        <p:spPr>
          <a:xfrm>
            <a:off x="5546033" y="3140766"/>
            <a:ext cx="1003854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1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3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BB59E-64C3-4450-95C4-B3019FB59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t="18985" r="1359" b="19855"/>
          <a:stretch/>
        </p:blipFill>
        <p:spPr>
          <a:xfrm>
            <a:off x="106017" y="178904"/>
            <a:ext cx="9566939" cy="33494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CC6F8-195A-4DCE-9127-14B4DA03CB9C}"/>
              </a:ext>
            </a:extLst>
          </p:cNvPr>
          <p:cNvSpPr/>
          <p:nvPr/>
        </p:nvSpPr>
        <p:spPr>
          <a:xfrm>
            <a:off x="7742584" y="1510747"/>
            <a:ext cx="1113182" cy="1789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161B5-CB6B-4F77-AADD-0654056D2372}"/>
              </a:ext>
            </a:extLst>
          </p:cNvPr>
          <p:cNvSpPr/>
          <p:nvPr/>
        </p:nvSpPr>
        <p:spPr>
          <a:xfrm>
            <a:off x="500271" y="768627"/>
            <a:ext cx="632790" cy="2352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D8A27-F4FD-4F5D-87EC-DA3F778CE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1549" b="6666"/>
          <a:stretch/>
        </p:blipFill>
        <p:spPr>
          <a:xfrm>
            <a:off x="168966" y="188843"/>
            <a:ext cx="8212551" cy="40949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27B2F8-AD68-457A-81F3-05B2392F2E69}"/>
              </a:ext>
            </a:extLst>
          </p:cNvPr>
          <p:cNvSpPr/>
          <p:nvPr/>
        </p:nvSpPr>
        <p:spPr>
          <a:xfrm>
            <a:off x="2597427" y="1400589"/>
            <a:ext cx="752060" cy="2103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FC7157-BB54-420A-BA6C-4C0108AF8925}"/>
              </a:ext>
            </a:extLst>
          </p:cNvPr>
          <p:cNvCxnSpPr>
            <a:cxnSpLocks/>
          </p:cNvCxnSpPr>
          <p:nvPr/>
        </p:nvCxnSpPr>
        <p:spPr>
          <a:xfrm flipV="1">
            <a:off x="3349487" y="1292087"/>
            <a:ext cx="1500809" cy="21369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3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7C8AB-D75A-46FF-BD48-317D8AED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4" t="10580" r="48723" b="66377"/>
          <a:stretch/>
        </p:blipFill>
        <p:spPr>
          <a:xfrm>
            <a:off x="277926" y="198781"/>
            <a:ext cx="4174803" cy="1815133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DC859-898E-4BE4-BCF3-9B8DBA47B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4" t="11015" r="46521" b="75545"/>
          <a:stretch/>
        </p:blipFill>
        <p:spPr>
          <a:xfrm>
            <a:off x="277926" y="2170458"/>
            <a:ext cx="4174802" cy="9901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9A3DF-FFA1-45AD-A0AB-BB6A096E409E}"/>
              </a:ext>
            </a:extLst>
          </p:cNvPr>
          <p:cNvSpPr/>
          <p:nvPr/>
        </p:nvSpPr>
        <p:spPr>
          <a:xfrm>
            <a:off x="277926" y="198781"/>
            <a:ext cx="4174802" cy="30413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933BF3-BD48-44AC-AB9C-EC8E0BD6E467}"/>
              </a:ext>
            </a:extLst>
          </p:cNvPr>
          <p:cNvSpPr/>
          <p:nvPr/>
        </p:nvSpPr>
        <p:spPr>
          <a:xfrm>
            <a:off x="685800" y="477078"/>
            <a:ext cx="2107096" cy="1391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071FA-0A9B-49A0-8279-D49780FF4E95}"/>
              </a:ext>
            </a:extLst>
          </p:cNvPr>
          <p:cNvSpPr/>
          <p:nvPr/>
        </p:nvSpPr>
        <p:spPr>
          <a:xfrm>
            <a:off x="646044" y="2384978"/>
            <a:ext cx="1948069" cy="437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3EB5B2F0-5115-4A4A-B965-0D905186F9A5}"/>
              </a:ext>
            </a:extLst>
          </p:cNvPr>
          <p:cNvSpPr/>
          <p:nvPr/>
        </p:nvSpPr>
        <p:spPr>
          <a:xfrm>
            <a:off x="2792896" y="884583"/>
            <a:ext cx="506895" cy="183873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8E8FD-B7A6-4706-8902-D24738A5C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85" r="19538" b="8696"/>
          <a:stretch/>
        </p:blipFill>
        <p:spPr>
          <a:xfrm>
            <a:off x="67807" y="139147"/>
            <a:ext cx="8364993" cy="42291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2A6656-34D0-45E8-B127-2B318C0BC11E}"/>
              </a:ext>
            </a:extLst>
          </p:cNvPr>
          <p:cNvSpPr/>
          <p:nvPr/>
        </p:nvSpPr>
        <p:spPr>
          <a:xfrm>
            <a:off x="496074" y="1269118"/>
            <a:ext cx="771938" cy="225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7AAC1-A505-4C4F-BEC4-2C1A04489F9C}"/>
              </a:ext>
            </a:extLst>
          </p:cNvPr>
          <p:cNvSpPr/>
          <p:nvPr/>
        </p:nvSpPr>
        <p:spPr>
          <a:xfrm>
            <a:off x="2331720" y="1474525"/>
            <a:ext cx="1156251" cy="2650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8FDC8-56F1-4877-BA03-E7DEE98BFEE1}"/>
              </a:ext>
            </a:extLst>
          </p:cNvPr>
          <p:cNvSpPr/>
          <p:nvPr/>
        </p:nvSpPr>
        <p:spPr>
          <a:xfrm>
            <a:off x="4966425" y="1947627"/>
            <a:ext cx="489495" cy="296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0408A3-070D-403D-BD25-683B5C914507}"/>
              </a:ext>
            </a:extLst>
          </p:cNvPr>
          <p:cNvSpPr/>
          <p:nvPr/>
        </p:nvSpPr>
        <p:spPr>
          <a:xfrm>
            <a:off x="7807769" y="2345193"/>
            <a:ext cx="639416" cy="2981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DBBA7B-C458-4D22-8785-8B47516904FE}"/>
              </a:ext>
            </a:extLst>
          </p:cNvPr>
          <p:cNvSpPr/>
          <p:nvPr/>
        </p:nvSpPr>
        <p:spPr>
          <a:xfrm>
            <a:off x="7936261" y="1947627"/>
            <a:ext cx="369403" cy="3379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C8456A-319D-444F-9694-AF82900B3971}"/>
              </a:ext>
            </a:extLst>
          </p:cNvPr>
          <p:cNvSpPr/>
          <p:nvPr/>
        </p:nvSpPr>
        <p:spPr>
          <a:xfrm>
            <a:off x="3596308" y="1438081"/>
            <a:ext cx="369403" cy="3379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53543-7402-442C-9065-4FA9E00F1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3" t="15217" r="4538" b="6377"/>
          <a:stretch/>
        </p:blipFill>
        <p:spPr>
          <a:xfrm>
            <a:off x="8501382" y="138706"/>
            <a:ext cx="3900788" cy="42291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3907E9-7223-4D67-9B37-380C73B1B8BC}"/>
              </a:ext>
            </a:extLst>
          </p:cNvPr>
          <p:cNvSpPr/>
          <p:nvPr/>
        </p:nvSpPr>
        <p:spPr>
          <a:xfrm>
            <a:off x="8577583" y="1530183"/>
            <a:ext cx="1242942" cy="12627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389E60-62DE-475D-9451-74EC56802D81}"/>
              </a:ext>
            </a:extLst>
          </p:cNvPr>
          <p:cNvSpPr/>
          <p:nvPr/>
        </p:nvSpPr>
        <p:spPr>
          <a:xfrm>
            <a:off x="8577583" y="4149151"/>
            <a:ext cx="581439" cy="19878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3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A9F5A-9544-4344-9DBD-1520FA1AB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5" t="15218" r="1142" b="6231"/>
          <a:stretch/>
        </p:blipFill>
        <p:spPr>
          <a:xfrm>
            <a:off x="149088" y="15682"/>
            <a:ext cx="4277176" cy="43036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D5FD08-5655-455A-9004-EEEBFA5E1E37}"/>
              </a:ext>
            </a:extLst>
          </p:cNvPr>
          <p:cNvSpPr/>
          <p:nvPr/>
        </p:nvSpPr>
        <p:spPr>
          <a:xfrm>
            <a:off x="134181" y="1596003"/>
            <a:ext cx="596348" cy="1888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5C51E-F9D5-48F6-BAA7-8FE0FF7AC716}"/>
              </a:ext>
            </a:extLst>
          </p:cNvPr>
          <p:cNvSpPr/>
          <p:nvPr/>
        </p:nvSpPr>
        <p:spPr>
          <a:xfrm>
            <a:off x="149089" y="711421"/>
            <a:ext cx="785190" cy="1888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4507F-24AC-4C0B-A95E-B54C7E7FC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64" t="15290" b="34058"/>
          <a:stretch/>
        </p:blipFill>
        <p:spPr>
          <a:xfrm>
            <a:off x="4512369" y="14912"/>
            <a:ext cx="4322070" cy="2728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A8D-5C78-40AB-A66A-674921A5E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64" t="35652" b="39420"/>
          <a:stretch/>
        </p:blipFill>
        <p:spPr>
          <a:xfrm>
            <a:off x="4512369" y="2782958"/>
            <a:ext cx="4322070" cy="1342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54F81-9F80-484B-8FF0-77DAD6D04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64" t="45363" b="6376"/>
          <a:stretch/>
        </p:blipFill>
        <p:spPr>
          <a:xfrm>
            <a:off x="4512369" y="4194317"/>
            <a:ext cx="4322070" cy="25994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64AAC5-7B2C-4DC2-8968-3F4FCBF2C7B5}"/>
              </a:ext>
            </a:extLst>
          </p:cNvPr>
          <p:cNvSpPr/>
          <p:nvPr/>
        </p:nvSpPr>
        <p:spPr>
          <a:xfrm>
            <a:off x="4512369" y="14913"/>
            <a:ext cx="4322070" cy="68430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E15E4-DF1C-4D82-8D33-04E0FAD47338}"/>
              </a:ext>
            </a:extLst>
          </p:cNvPr>
          <p:cNvSpPr/>
          <p:nvPr/>
        </p:nvSpPr>
        <p:spPr>
          <a:xfrm>
            <a:off x="4575316" y="1127682"/>
            <a:ext cx="1278834" cy="1693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1A02D-724D-464B-90C3-597F444310DB}"/>
              </a:ext>
            </a:extLst>
          </p:cNvPr>
          <p:cNvSpPr/>
          <p:nvPr/>
        </p:nvSpPr>
        <p:spPr>
          <a:xfrm>
            <a:off x="5768943" y="2941982"/>
            <a:ext cx="850522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464E0-4E8A-45F4-B739-E1525AE51D69}"/>
              </a:ext>
            </a:extLst>
          </p:cNvPr>
          <p:cNvSpPr/>
          <p:nvPr/>
        </p:nvSpPr>
        <p:spPr>
          <a:xfrm>
            <a:off x="4645821" y="3304761"/>
            <a:ext cx="1705286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8F16A8-8F97-4967-9E14-FD7C5F874246}"/>
              </a:ext>
            </a:extLst>
          </p:cNvPr>
          <p:cNvSpPr/>
          <p:nvPr/>
        </p:nvSpPr>
        <p:spPr>
          <a:xfrm>
            <a:off x="4645820" y="3765786"/>
            <a:ext cx="1894129" cy="1680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A2B833-D411-4A45-AAF3-91B9D8B0F939}"/>
              </a:ext>
            </a:extLst>
          </p:cNvPr>
          <p:cNvSpPr/>
          <p:nvPr/>
        </p:nvSpPr>
        <p:spPr>
          <a:xfrm>
            <a:off x="4575316" y="4809399"/>
            <a:ext cx="983973" cy="1701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627071-3BFC-446B-81D2-46FBC758A884}"/>
              </a:ext>
            </a:extLst>
          </p:cNvPr>
          <p:cNvSpPr/>
          <p:nvPr/>
        </p:nvSpPr>
        <p:spPr>
          <a:xfrm>
            <a:off x="4645820" y="5457617"/>
            <a:ext cx="983973" cy="1701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4A1133-0181-4382-9DEB-DFEB3645EA52}"/>
              </a:ext>
            </a:extLst>
          </p:cNvPr>
          <p:cNvSpPr/>
          <p:nvPr/>
        </p:nvSpPr>
        <p:spPr>
          <a:xfrm>
            <a:off x="7659759" y="6595540"/>
            <a:ext cx="983973" cy="1701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B4BA14-667E-4063-9551-E4BFFFD62DFF}"/>
              </a:ext>
            </a:extLst>
          </p:cNvPr>
          <p:cNvSpPr/>
          <p:nvPr/>
        </p:nvSpPr>
        <p:spPr>
          <a:xfrm>
            <a:off x="4585255" y="6590623"/>
            <a:ext cx="523462" cy="1701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B044FE-102C-4898-AF36-4F0546F2B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37" t="14637" r="1222" b="6377"/>
          <a:stretch/>
        </p:blipFill>
        <p:spPr>
          <a:xfrm>
            <a:off x="8958346" y="20113"/>
            <a:ext cx="3990187" cy="4025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21186DD-DB65-4712-B38E-C4597D10772C}"/>
              </a:ext>
            </a:extLst>
          </p:cNvPr>
          <p:cNvSpPr/>
          <p:nvPr/>
        </p:nvSpPr>
        <p:spPr>
          <a:xfrm>
            <a:off x="144341" y="14912"/>
            <a:ext cx="12809824" cy="68430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A796E1-EC0C-4B3E-99C8-F0E6A5AE8244}"/>
              </a:ext>
            </a:extLst>
          </p:cNvPr>
          <p:cNvSpPr/>
          <p:nvPr/>
        </p:nvSpPr>
        <p:spPr>
          <a:xfrm>
            <a:off x="9028929" y="467581"/>
            <a:ext cx="785190" cy="172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BC9C80-78DE-4071-84F5-C941D5414C50}"/>
              </a:ext>
            </a:extLst>
          </p:cNvPr>
          <p:cNvSpPr/>
          <p:nvPr/>
        </p:nvSpPr>
        <p:spPr>
          <a:xfrm>
            <a:off x="9028929" y="1297058"/>
            <a:ext cx="785190" cy="1724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5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D2BED-89B8-4D53-A584-A7088265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5" r="13750" b="28889"/>
          <a:stretch/>
        </p:blipFill>
        <p:spPr>
          <a:xfrm>
            <a:off x="152400" y="132080"/>
            <a:ext cx="7992984" cy="2733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EBB9A-E106-4D42-AC3E-4D1389386F55}"/>
              </a:ext>
            </a:extLst>
          </p:cNvPr>
          <p:cNvSpPr/>
          <p:nvPr/>
        </p:nvSpPr>
        <p:spPr>
          <a:xfrm>
            <a:off x="6234929" y="2418301"/>
            <a:ext cx="826272" cy="2537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3F46-76EE-4C81-BED1-E793550D8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1" t="17481" r="48916" b="36445"/>
          <a:stretch/>
        </p:blipFill>
        <p:spPr>
          <a:xfrm>
            <a:off x="5043648" y="2948734"/>
            <a:ext cx="3101736" cy="27404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94FF52-0075-4884-A6E7-0D41051A60F3}"/>
              </a:ext>
            </a:extLst>
          </p:cNvPr>
          <p:cNvSpPr/>
          <p:nvPr/>
        </p:nvSpPr>
        <p:spPr>
          <a:xfrm>
            <a:off x="142240" y="121920"/>
            <a:ext cx="8013304" cy="55774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C1E0E-461B-45C2-B42A-7F83EEA7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14816" r="13750" b="29332"/>
          <a:stretch/>
        </p:blipFill>
        <p:spPr>
          <a:xfrm>
            <a:off x="172720" y="162560"/>
            <a:ext cx="7389191" cy="2709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A524C2-7363-4F8A-AB5B-FE1156A03AD9}"/>
              </a:ext>
            </a:extLst>
          </p:cNvPr>
          <p:cNvSpPr/>
          <p:nvPr/>
        </p:nvSpPr>
        <p:spPr>
          <a:xfrm>
            <a:off x="2463364" y="162560"/>
            <a:ext cx="548194" cy="1952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EB073-A0BA-4BE3-AE93-2E2E601EC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7" t="24001" r="8916" b="8148"/>
          <a:stretch/>
        </p:blipFill>
        <p:spPr>
          <a:xfrm>
            <a:off x="172720" y="2932044"/>
            <a:ext cx="5047967" cy="38404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461944-FEBE-42E6-9127-F7167517DB6D}"/>
              </a:ext>
            </a:extLst>
          </p:cNvPr>
          <p:cNvSpPr/>
          <p:nvPr/>
        </p:nvSpPr>
        <p:spPr>
          <a:xfrm>
            <a:off x="757137" y="4465983"/>
            <a:ext cx="470671" cy="2235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F667A-4103-45C8-87C8-0B4D0CF97C31}"/>
              </a:ext>
            </a:extLst>
          </p:cNvPr>
          <p:cNvSpPr/>
          <p:nvPr/>
        </p:nvSpPr>
        <p:spPr>
          <a:xfrm>
            <a:off x="1559777" y="4852063"/>
            <a:ext cx="1943871" cy="1727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F9354-53E3-4456-BD7B-C3287CD1A4FF}"/>
              </a:ext>
            </a:extLst>
          </p:cNvPr>
          <p:cNvSpPr/>
          <p:nvPr/>
        </p:nvSpPr>
        <p:spPr>
          <a:xfrm>
            <a:off x="162118" y="151737"/>
            <a:ext cx="7399793" cy="66307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2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FFAD12-E69C-4B35-BBE6-F6E5D547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4" t="15073" r="1359" b="6232"/>
          <a:stretch/>
        </p:blipFill>
        <p:spPr>
          <a:xfrm>
            <a:off x="5377070" y="119271"/>
            <a:ext cx="3813771" cy="3856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D9803E-7FC4-4FAF-AD19-1BDA5DB63DA0}"/>
              </a:ext>
            </a:extLst>
          </p:cNvPr>
          <p:cNvSpPr/>
          <p:nvPr/>
        </p:nvSpPr>
        <p:spPr>
          <a:xfrm>
            <a:off x="5426099" y="2576004"/>
            <a:ext cx="1133727" cy="10517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F6C87-B885-4EE9-9EA4-15D7E43DA0DB}"/>
              </a:ext>
            </a:extLst>
          </p:cNvPr>
          <p:cNvSpPr/>
          <p:nvPr/>
        </p:nvSpPr>
        <p:spPr>
          <a:xfrm>
            <a:off x="5439352" y="3776869"/>
            <a:ext cx="514187" cy="1590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A7805-9C84-40C6-B0D8-A7CB4F49D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13" t="23768" r="10897" b="35959"/>
          <a:stretch/>
        </p:blipFill>
        <p:spPr>
          <a:xfrm>
            <a:off x="102707" y="119270"/>
            <a:ext cx="5174973" cy="24581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DF9804-2396-4DAF-98A4-0AD978DB12B8}"/>
              </a:ext>
            </a:extLst>
          </p:cNvPr>
          <p:cNvSpPr/>
          <p:nvPr/>
        </p:nvSpPr>
        <p:spPr>
          <a:xfrm>
            <a:off x="1254979" y="1709830"/>
            <a:ext cx="335284" cy="3078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31E43-1A5E-40AF-A79D-89BAB0B0400E}"/>
              </a:ext>
            </a:extLst>
          </p:cNvPr>
          <p:cNvSpPr/>
          <p:nvPr/>
        </p:nvSpPr>
        <p:spPr>
          <a:xfrm>
            <a:off x="3709945" y="2161325"/>
            <a:ext cx="514188" cy="3234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2022-09-07T06:50:35Z</dcterms:created>
  <dcterms:modified xsi:type="dcterms:W3CDTF">2022-09-13T17:09:44Z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2022-09-07T06:50:38Z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845f7596-a5c2-442d-a64e-1b4c3390d87f</vt:lpwstr>
  </property>
  <property fmtid="{D5CDD505-2E9C-101B-9397-08002B2CF9AE}" pid="8" name="MSIP_Label_19540963-e559-4020-8a90-fe8a502c2801_ContentBits">
    <vt:lpwstr>0</vt:lpwstr>
  </property>
</Properties>
</file>